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  <a:ea typeface="DejaVu Sans"/>
              </a:rPr>
              <a:t>Clique para editar o título Mestre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aixaDeTexto 40"/>
          <p:cNvSpPr/>
          <p:nvPr/>
        </p:nvSpPr>
        <p:spPr>
          <a:xfrm>
            <a:off x="5400000" y="1440000"/>
            <a:ext cx="4355640" cy="172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ffffff"/>
                </a:solidFill>
                <a:latin typeface="Bitstream Vera Sans"/>
                <a:ea typeface="DejaVu Sans"/>
              </a:rPr>
              <a:t>Título do artigo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77" name="CaixaDeTexto 41"/>
          <p:cNvSpPr/>
          <p:nvPr/>
        </p:nvSpPr>
        <p:spPr>
          <a:xfrm>
            <a:off x="5526000" y="3248640"/>
            <a:ext cx="415764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i="1" lang="pt-BR" sz="1600" spc="-1" strike="noStrike">
                <a:solidFill>
                  <a:srgbClr val="ffffff"/>
                </a:solidFill>
                <a:latin typeface="Open Sans"/>
                <a:ea typeface="DejaVu Sans"/>
              </a:rPr>
              <a:t>Autores: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78" name="CaixaDeTexto 42"/>
          <p:cNvSpPr/>
          <p:nvPr/>
        </p:nvSpPr>
        <p:spPr>
          <a:xfrm>
            <a:off x="5526000" y="3644640"/>
            <a:ext cx="4157640" cy="71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t-BR" sz="2000" spc="-1" strike="noStrike">
                <a:solidFill>
                  <a:srgbClr val="ffffff"/>
                </a:solidFill>
                <a:latin typeface="Open Sans"/>
                <a:ea typeface="DejaVu Sans"/>
              </a:rPr>
              <a:t>Nome dos Autores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aixaDeTexto 43"/>
          <p:cNvSpPr/>
          <p:nvPr/>
        </p:nvSpPr>
        <p:spPr>
          <a:xfrm>
            <a:off x="828000" y="53640"/>
            <a:ext cx="8423640" cy="7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ffffff"/>
                </a:solidFill>
                <a:latin typeface="Arial"/>
                <a:ea typeface="DejaVu Sans"/>
              </a:rPr>
              <a:t>TÓPICO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80" name="CaixaDeTexto 44"/>
          <p:cNvSpPr/>
          <p:nvPr/>
        </p:nvSpPr>
        <p:spPr>
          <a:xfrm>
            <a:off x="504000" y="1080360"/>
            <a:ext cx="9071640" cy="38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pt-BR" sz="2600" spc="-1" strike="noStrike">
                <a:solidFill>
                  <a:srgbClr val="808080"/>
                </a:solidFill>
                <a:latin typeface="Arial"/>
                <a:ea typeface="DejaVu Sans"/>
              </a:rPr>
              <a:t>Texto do tópico ou assunto</a:t>
            </a: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aixaDeTexto 45"/>
          <p:cNvSpPr/>
          <p:nvPr/>
        </p:nvSpPr>
        <p:spPr>
          <a:xfrm>
            <a:off x="504000" y="432720"/>
            <a:ext cx="9071640" cy="46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pt-BR" sz="2600" spc="-1" strike="noStrike">
                <a:solidFill>
                  <a:srgbClr val="808080"/>
                </a:solidFill>
                <a:latin typeface="Arial"/>
                <a:ea typeface="DejaVu Sans"/>
              </a:rPr>
              <a:t>Complemento ou extensão do assunto</a:t>
            </a:r>
            <a:endParaRPr b="0" lang="pt-B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aixaDeTexto 46"/>
          <p:cNvSpPr/>
          <p:nvPr/>
        </p:nvSpPr>
        <p:spPr>
          <a:xfrm>
            <a:off x="576000" y="900360"/>
            <a:ext cx="892764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dd7fd3"/>
                </a:solidFill>
                <a:latin typeface="Bitstream Vera Sans"/>
                <a:ea typeface="DejaVu Sans"/>
              </a:rPr>
              <a:t>Dúvidas?</a:t>
            </a:r>
            <a:endParaRPr b="0" lang="pt-BR" sz="4000" spc="-1" strike="noStrike">
              <a:solidFill>
                <a:srgbClr val="dd7fd3"/>
              </a:solidFill>
              <a:latin typeface="Arial"/>
            </a:endParaRPr>
          </a:p>
        </p:txBody>
      </p:sp>
      <p:sp>
        <p:nvSpPr>
          <p:cNvPr id="83" name="CaixaDeTexto 47"/>
          <p:cNvSpPr/>
          <p:nvPr/>
        </p:nvSpPr>
        <p:spPr>
          <a:xfrm>
            <a:off x="2916000" y="2340720"/>
            <a:ext cx="424764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i="1" lang="pt-BR" sz="1600" spc="-1" strike="noStrike">
                <a:solidFill>
                  <a:srgbClr val="808080"/>
                </a:solidFill>
                <a:latin typeface="Open Sans"/>
                <a:ea typeface="DejaVu Sans"/>
              </a:rPr>
              <a:t>Contato: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84" name="CaixaDeTexto 48"/>
          <p:cNvSpPr/>
          <p:nvPr/>
        </p:nvSpPr>
        <p:spPr>
          <a:xfrm>
            <a:off x="2916000" y="2772720"/>
            <a:ext cx="4247640" cy="67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808080"/>
                </a:solidFill>
                <a:latin typeface="Open Sans"/>
                <a:ea typeface="DejaVu Sans"/>
              </a:rPr>
              <a:t>exemplo@contato.org</a:t>
            </a: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template_16X9_apresentacao_oral_2021 (1)</Template>
  <TotalTime>58</TotalTime>
  <Application>LibreOffice/7.4.0.3$Linux_X86_64 LibreOffice_project/40$Build-3</Application>
  <AppVersion>15.0000</AppVersion>
  <Words>28</Words>
  <Paragraphs>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2021-09-02T14:04:09Z</dcterms:created>
  <dc:creator>Claudio Roberto Marquetto Mauricio</dc:creator>
  <dc:description/>
  <dc:language>pt-BR</dc:language>
  <cp:lastModifiedBy/>
  <dcterms:modified xsi:type="dcterms:W3CDTF">2022-08-23T15:11:31Z</dcterms:modified>
  <cp:revision>2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Personalizar</vt:lpwstr>
  </property>
  <property fmtid="{D5CDD505-2E9C-101B-9397-08002B2CF9AE}" pid="3" name="Slides">
    <vt:i4>4</vt:i4>
  </property>
</Properties>
</file>