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90712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3640" y="4059000"/>
            <a:ext cx="90712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442656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1960" y="1768680"/>
            <a:ext cx="442656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3640" y="4059000"/>
            <a:ext cx="442656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1960" y="4059000"/>
            <a:ext cx="442656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084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768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364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084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768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3640" y="1768680"/>
            <a:ext cx="907128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907128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442656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151960" y="1768680"/>
            <a:ext cx="442656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7128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442656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151960" y="1768680"/>
            <a:ext cx="442656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503640" y="4059000"/>
            <a:ext cx="442656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3640" y="1768680"/>
            <a:ext cx="907128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442656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1960" y="1768680"/>
            <a:ext cx="442656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5151960" y="4059000"/>
            <a:ext cx="442656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442656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1960" y="1768680"/>
            <a:ext cx="442656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3640" y="4059000"/>
            <a:ext cx="90712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90712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03640" y="4059000"/>
            <a:ext cx="90712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442656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151960" y="1768680"/>
            <a:ext cx="442656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3640" y="4059000"/>
            <a:ext cx="442656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5151960" y="4059000"/>
            <a:ext cx="442656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57084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63768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0364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57084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63768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907128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442656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1960" y="1768680"/>
            <a:ext cx="442656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7128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442656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1960" y="1768680"/>
            <a:ext cx="442656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3640" y="4059000"/>
            <a:ext cx="442656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442656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1960" y="1768680"/>
            <a:ext cx="442656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1960" y="4059000"/>
            <a:ext cx="442656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442656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1960" y="1768680"/>
            <a:ext cx="442656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3640" y="4059000"/>
            <a:ext cx="90712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3640" y="98640"/>
            <a:ext cx="9070560" cy="16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pt-BR" sz="5870" spc="-1" strike="noStrike">
                <a:solidFill>
                  <a:srgbClr val="000000"/>
                </a:solidFill>
                <a:latin typeface="Arial"/>
                <a:ea typeface="DejaVu Sans"/>
              </a:rPr>
              <a:t>Clique para editar o título Mestre</a:t>
            </a:r>
            <a:endParaRPr b="0" lang="pt-BR" sz="58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28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28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aixaDeTexto 40"/>
          <p:cNvSpPr/>
          <p:nvPr/>
        </p:nvSpPr>
        <p:spPr>
          <a:xfrm>
            <a:off x="5291280" y="2016000"/>
            <a:ext cx="4535280" cy="251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ffffff"/>
                </a:solidFill>
                <a:latin typeface="Bitstream Vera Sans"/>
                <a:ea typeface="DejaVu Sans"/>
              </a:rPr>
              <a:t>Título do artigo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77" name="CaixaDeTexto 41"/>
          <p:cNvSpPr/>
          <p:nvPr/>
        </p:nvSpPr>
        <p:spPr>
          <a:xfrm>
            <a:off x="5763240" y="4824000"/>
            <a:ext cx="35913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i="1" lang="pt-BR" sz="1800" spc="-1" strike="noStrike">
                <a:solidFill>
                  <a:srgbClr val="ffffff"/>
                </a:solidFill>
                <a:latin typeface="Open Sans"/>
                <a:ea typeface="DejaVu Sans"/>
              </a:rPr>
              <a:t>Autores: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78" name="CaixaDeTexto 42"/>
          <p:cNvSpPr/>
          <p:nvPr/>
        </p:nvSpPr>
        <p:spPr>
          <a:xfrm>
            <a:off x="5763240" y="5220000"/>
            <a:ext cx="3591360" cy="67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ffffff"/>
                </a:solidFill>
                <a:latin typeface="Open Sans"/>
                <a:ea typeface="DejaVu Sans"/>
              </a:rPr>
              <a:t>Nome dos autores</a:t>
            </a:r>
            <a:endParaRPr b="0" lang="pt-B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aixaDeTexto 43"/>
          <p:cNvSpPr/>
          <p:nvPr/>
        </p:nvSpPr>
        <p:spPr>
          <a:xfrm>
            <a:off x="2015640" y="197280"/>
            <a:ext cx="6047280" cy="7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ffffff"/>
                </a:solidFill>
                <a:latin typeface="Arial"/>
                <a:ea typeface="DejaVu Sans"/>
              </a:rPr>
              <a:t>TÓPICO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80" name="CaixaDeTexto 44"/>
          <p:cNvSpPr/>
          <p:nvPr/>
        </p:nvSpPr>
        <p:spPr>
          <a:xfrm>
            <a:off x="503640" y="1476000"/>
            <a:ext cx="9070920" cy="522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808080"/>
                </a:solidFill>
                <a:latin typeface="Arial"/>
                <a:ea typeface="DejaVu Sans"/>
              </a:rPr>
              <a:t>Texto do tópico ou assunto</a:t>
            </a:r>
            <a:endParaRPr b="0" lang="pt-B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aixaDeTexto 45"/>
          <p:cNvSpPr/>
          <p:nvPr/>
        </p:nvSpPr>
        <p:spPr>
          <a:xfrm>
            <a:off x="503640" y="720000"/>
            <a:ext cx="9070920" cy="586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808080"/>
                </a:solidFill>
                <a:latin typeface="Arial"/>
                <a:ea typeface="DejaVu Sans"/>
              </a:rPr>
              <a:t>Complemento ou extensão do assunto</a:t>
            </a:r>
            <a:endParaRPr b="0" lang="pt-B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aixaDeTexto 46"/>
          <p:cNvSpPr/>
          <p:nvPr/>
        </p:nvSpPr>
        <p:spPr>
          <a:xfrm>
            <a:off x="575640" y="1368000"/>
            <a:ext cx="892692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00c3bb"/>
                </a:solidFill>
                <a:latin typeface="Bitstream Vera Sans"/>
                <a:ea typeface="DejaVu Sans"/>
              </a:rPr>
              <a:t>Dúvidas?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83" name="CaixaDeTexto 47"/>
          <p:cNvSpPr/>
          <p:nvPr/>
        </p:nvSpPr>
        <p:spPr>
          <a:xfrm>
            <a:off x="2951640" y="3708360"/>
            <a:ext cx="424728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i="1" lang="pt-BR" sz="1800" spc="-1" strike="noStrike">
                <a:solidFill>
                  <a:srgbClr val="808080"/>
                </a:solidFill>
                <a:latin typeface="Open Sans"/>
                <a:ea typeface="DejaVu Sans"/>
              </a:rPr>
              <a:t>Contato: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84" name="CaixaDeTexto 48"/>
          <p:cNvSpPr/>
          <p:nvPr/>
        </p:nvSpPr>
        <p:spPr>
          <a:xfrm>
            <a:off x="2951640" y="4140360"/>
            <a:ext cx="4247280" cy="67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808080"/>
                </a:solidFill>
                <a:latin typeface="Open Sans"/>
                <a:ea typeface="DejaVu Sans"/>
              </a:rPr>
              <a:t>exemplo@contato.org</a:t>
            </a:r>
            <a:endParaRPr b="0" lang="pt-B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template_4X3_apresentacao_oral_2021</Template>
  <TotalTime>87</TotalTime>
  <Application>LibreOffice/7.4.0.3$Linux_X86_64 LibreOffice_project/40$Build-3</Application>
  <AppVersion>15.0000</AppVersion>
  <Words>28</Words>
  <Paragraphs>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2022-08-18T18:59:24Z</dcterms:created>
  <dc:creator>Fabiana Frata Furlan Peres</dc:creator>
  <dc:description/>
  <dc:language>pt-BR</dc:language>
  <cp:lastModifiedBy/>
  <dcterms:modified xsi:type="dcterms:W3CDTF">2022-08-23T15:35:17Z</dcterms:modified>
  <cp:revision>2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Personalizar</vt:lpwstr>
  </property>
  <property fmtid="{D5CDD505-2E9C-101B-9397-08002B2CF9AE}" pid="3" name="Slides">
    <vt:i4>4</vt:i4>
  </property>
</Properties>
</file>